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89750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C36D6C-034A-4D18-8D7E-8A29DFE528DA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2E"/>
    <a:srgbClr val="BCCD84"/>
    <a:srgbClr val="447300"/>
    <a:srgbClr val="64452C"/>
    <a:srgbClr val="A87A47"/>
    <a:srgbClr val="E2A668"/>
    <a:srgbClr val="5F3B1F"/>
    <a:srgbClr val="5D4022"/>
    <a:srgbClr val="2167BA"/>
    <a:srgbClr val="BDB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D9DEE-B754-40AF-8F9D-2272165089F3}" v="57" dt="2022-07-24T03:00:5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5492" autoAdjust="0"/>
  </p:normalViewPr>
  <p:slideViewPr>
    <p:cSldViewPr snapToGrid="0" showGuides="1">
      <p:cViewPr varScale="1">
        <p:scale>
          <a:sx n="107" d="100"/>
          <a:sy n="107" d="100"/>
        </p:scale>
        <p:origin x="1092" y="10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잔 마왕" userId="98e7bb4ea40e3576" providerId="LiveId" clId="{F72D9DEE-B754-40AF-8F9D-2272165089F3}"/>
    <pc:docChg chg="undo custSel addSld modSld modSection">
      <pc:chgData name="잔 마왕" userId="98e7bb4ea40e3576" providerId="LiveId" clId="{F72D9DEE-B754-40AF-8F9D-2272165089F3}" dt="2022-07-24T03:01:08.890" v="715" actId="14100"/>
      <pc:docMkLst>
        <pc:docMk/>
      </pc:docMkLst>
      <pc:sldChg chg="modSp mod">
        <pc:chgData name="잔 마왕" userId="98e7bb4ea40e3576" providerId="LiveId" clId="{F72D9DEE-B754-40AF-8F9D-2272165089F3}" dt="2022-07-23T07:48:20.972" v="34" actId="207"/>
        <pc:sldMkLst>
          <pc:docMk/>
          <pc:sldMk cId="373170035" sldId="257"/>
        </pc:sldMkLst>
        <pc:spChg chg="mod">
          <ac:chgData name="잔 마왕" userId="98e7bb4ea40e3576" providerId="LiveId" clId="{F72D9DEE-B754-40AF-8F9D-2272165089F3}" dt="2022-07-23T07:47:37.996" v="26" actId="1076"/>
          <ac:spMkLst>
            <pc:docMk/>
            <pc:sldMk cId="373170035" sldId="257"/>
            <ac:spMk id="8" creationId="{888179E6-608B-4A2B-9636-C899E1EA4354}"/>
          </ac:spMkLst>
        </pc:spChg>
        <pc:spChg chg="mod">
          <ac:chgData name="잔 마왕" userId="98e7bb4ea40e3576" providerId="LiveId" clId="{F72D9DEE-B754-40AF-8F9D-2272165089F3}" dt="2022-07-23T07:48:20.972" v="34" actId="207"/>
          <ac:spMkLst>
            <pc:docMk/>
            <pc:sldMk cId="373170035" sldId="257"/>
            <ac:spMk id="12" creationId="{AFEE2381-9AB4-F995-A117-F785A5220C08}"/>
          </ac:spMkLst>
        </pc:spChg>
        <pc:grpChg chg="mod">
          <ac:chgData name="잔 마왕" userId="98e7bb4ea40e3576" providerId="LiveId" clId="{F72D9DEE-B754-40AF-8F9D-2272165089F3}" dt="2022-07-23T07:47:47.664" v="28" actId="1076"/>
          <ac:grpSpMkLst>
            <pc:docMk/>
            <pc:sldMk cId="373170035" sldId="257"/>
            <ac:grpSpMk id="2" creationId="{09ECAD31-B059-4DDF-B607-FD6C077876C9}"/>
          </ac:grpSpMkLst>
        </pc:grpChg>
        <pc:picChg chg="mod">
          <ac:chgData name="잔 마왕" userId="98e7bb4ea40e3576" providerId="LiveId" clId="{F72D9DEE-B754-40AF-8F9D-2272165089F3}" dt="2022-07-23T07:47:09.147" v="0" actId="14826"/>
          <ac:picMkLst>
            <pc:docMk/>
            <pc:sldMk cId="373170035" sldId="257"/>
            <ac:picMk id="7" creationId="{6E6F72B7-2E89-49EA-9190-3219657C28AE}"/>
          </ac:picMkLst>
        </pc:picChg>
        <pc:picChg chg="mod">
          <ac:chgData name="잔 마왕" userId="98e7bb4ea40e3576" providerId="LiveId" clId="{F72D9DEE-B754-40AF-8F9D-2272165089F3}" dt="2022-07-23T07:48:03.915" v="32" actId="1076"/>
          <ac:picMkLst>
            <pc:docMk/>
            <pc:sldMk cId="373170035" sldId="257"/>
            <ac:picMk id="13" creationId="{6DC23FB0-0DDD-4414-9BA1-CAD628789131}"/>
          </ac:picMkLst>
        </pc:picChg>
      </pc:sldChg>
      <pc:sldChg chg="addSp delSp modSp new mod">
        <pc:chgData name="잔 마왕" userId="98e7bb4ea40e3576" providerId="LiveId" clId="{F72D9DEE-B754-40AF-8F9D-2272165089F3}" dt="2022-07-24T03:01:08.890" v="715" actId="14100"/>
        <pc:sldMkLst>
          <pc:docMk/>
          <pc:sldMk cId="2707347526" sldId="258"/>
        </pc:sldMkLst>
        <pc:spChg chg="del">
          <ac:chgData name="잔 마왕" userId="98e7bb4ea40e3576" providerId="LiveId" clId="{F72D9DEE-B754-40AF-8F9D-2272165089F3}" dt="2022-07-24T02:56:54.563" v="36" actId="478"/>
          <ac:spMkLst>
            <pc:docMk/>
            <pc:sldMk cId="2707347526" sldId="258"/>
            <ac:spMk id="3" creationId="{B60CBCE8-4B2B-8786-AB9A-46EC1DCBED19}"/>
          </ac:spMkLst>
        </pc:spChg>
        <pc:spChg chg="add mod">
          <ac:chgData name="잔 마왕" userId="98e7bb4ea40e3576" providerId="LiveId" clId="{F72D9DEE-B754-40AF-8F9D-2272165089F3}" dt="2022-07-24T02:57:13.624" v="39" actId="2085"/>
          <ac:spMkLst>
            <pc:docMk/>
            <pc:sldMk cId="2707347526" sldId="258"/>
            <ac:spMk id="4" creationId="{10A27C27-663C-B562-40B9-B3B480C4E1E7}"/>
          </ac:spMkLst>
        </pc:spChg>
        <pc:graphicFrameChg chg="add mod modGraphic">
          <ac:chgData name="잔 마왕" userId="98e7bb4ea40e3576" providerId="LiveId" clId="{F72D9DEE-B754-40AF-8F9D-2272165089F3}" dt="2022-07-24T03:01:08.890" v="715" actId="14100"/>
          <ac:graphicFrameMkLst>
            <pc:docMk/>
            <pc:sldMk cId="2707347526" sldId="258"/>
            <ac:graphicFrameMk id="5" creationId="{E5D4D39D-4128-48C6-21FD-82922653B46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714D-9CC7-4CA6-A51A-B3616A2DFA7A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972F-4F88-4161-8898-57E4F4C23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P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13183"/>
            <a:ext cx="10795518" cy="2281328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66599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엑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97159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2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354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워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41175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3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23640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31844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3068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7" y="251927"/>
            <a:ext cx="5721388" cy="3086077"/>
          </a:xfrm>
          <a:effectLst/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698" y="251927"/>
            <a:ext cx="5605974" cy="1887591"/>
          </a:xfrm>
        </p:spPr>
        <p:txBody>
          <a:bodyPr>
            <a:noAutofit/>
          </a:bodyPr>
          <a:lstStyle>
            <a:lvl1pPr algn="r">
              <a:defRPr sz="54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56CA-A31A-4820-A77C-B934FE13F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697" y="2379663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그림 개체 틀 25">
            <a:extLst>
              <a:ext uri="{FF2B5EF4-FFF2-40B4-BE49-F238E27FC236}">
                <a16:creationId xmlns:a16="http://schemas.microsoft.com/office/drawing/2014/main" id="{5C03A587-F9A9-4D5E-BE73-10646F7FE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917" y="3519997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A5AA7C-DB02-45CA-AA57-30582D4D3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697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그림 개체 틀 25">
            <a:extLst>
              <a:ext uri="{FF2B5EF4-FFF2-40B4-BE49-F238E27FC236}">
                <a16:creationId xmlns:a16="http://schemas.microsoft.com/office/drawing/2014/main" id="{437C0DBD-3C06-4120-8E5E-03E1AE8C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2008" y="3519996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6E2500-705A-4FC9-B099-53A096330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1133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86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오토핫키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03853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6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87436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흰바탕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00704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검은바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517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아이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5D-A45F-4B8F-8556-169D5B9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75CD41-99D3-45B5-B06A-1898DC18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F394B-6454-40CD-BDDD-D509B185F2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040BA-590B-4029-8997-67B2F28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EFDC80-4F10-4253-8D3D-35215E4E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6" y="1076501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G] Autohotkey main icon as svg - AutoHotkey Community">
            <a:extLst>
              <a:ext uri="{FF2B5EF4-FFF2-40B4-BE49-F238E27FC236}">
                <a16:creationId xmlns:a16="http://schemas.microsoft.com/office/drawing/2014/main" id="{FDDCD6FB-66C7-436D-98CC-F74296E0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나무위키">
            <a:extLst>
              <a:ext uri="{FF2B5EF4-FFF2-40B4-BE49-F238E27FC236}">
                <a16:creationId xmlns:a16="http://schemas.microsoft.com/office/drawing/2014/main" id="{D2A6FD4E-DDB4-41D2-941D-3FDE6F42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3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PowerPoint – Wikipedia, wolna encyklopedia">
            <a:extLst>
              <a:ext uri="{FF2B5EF4-FFF2-40B4-BE49-F238E27FC236}">
                <a16:creationId xmlns:a16="http://schemas.microsoft.com/office/drawing/2014/main" id="{25DD1FCD-81D2-4009-8827-A71ECA86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076501"/>
            <a:ext cx="774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zyskaj produkt Word Mobile — sklep Microsoft Store pl-PL">
            <a:extLst>
              <a:ext uri="{FF2B5EF4-FFF2-40B4-BE49-F238E27FC236}">
                <a16:creationId xmlns:a16="http://schemas.microsoft.com/office/drawing/2014/main" id="{A761D07B-E7D6-4B7F-A3FB-76F8040F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34858" r="33692" b="34504"/>
          <a:stretch/>
        </p:blipFill>
        <p:spPr bwMode="auto">
          <a:xfrm>
            <a:off x="2189897" y="1076501"/>
            <a:ext cx="8001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039A27-45C8-4EC8-96AC-2A270602D7D7}"/>
              </a:ext>
            </a:extLst>
          </p:cNvPr>
          <p:cNvSpPr/>
          <p:nvPr/>
        </p:nvSpPr>
        <p:spPr>
          <a:xfrm>
            <a:off x="442693" y="2464739"/>
            <a:ext cx="1579278" cy="707886"/>
          </a:xfrm>
          <a:prstGeom prst="rect">
            <a:avLst/>
          </a:prstGeom>
          <a:noFill/>
          <a:effectLst>
            <a:glow rad="127000">
              <a:srgbClr val="D14424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rgbClr val="D1442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rgbClr val="D1442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2" name="그래픽 26">
            <a:extLst>
              <a:ext uri="{FF2B5EF4-FFF2-40B4-BE49-F238E27FC236}">
                <a16:creationId xmlns:a16="http://schemas.microsoft.com/office/drawing/2014/main" id="{2AE20C28-D4B8-4981-80D7-7C24678E0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631" y="2711648"/>
            <a:ext cx="648000" cy="648000"/>
          </a:xfrm>
          <a:prstGeom prst="rect">
            <a:avLst/>
          </a:prstGeom>
          <a:effectLst>
            <a:glow rad="127000">
              <a:srgbClr val="D14424"/>
            </a:glow>
          </a:effectLst>
        </p:spPr>
      </p:pic>
      <p:sp>
        <p:nvSpPr>
          <p:cNvPr id="13" name="직사각형 8">
            <a:extLst>
              <a:ext uri="{FF2B5EF4-FFF2-40B4-BE49-F238E27FC236}">
                <a16:creationId xmlns:a16="http://schemas.microsoft.com/office/drawing/2014/main" id="{6345F4C4-EEEB-44C1-8DDE-D1A2F4C2C59F}"/>
              </a:ext>
            </a:extLst>
          </p:cNvPr>
          <p:cNvSpPr/>
          <p:nvPr/>
        </p:nvSpPr>
        <p:spPr>
          <a:xfrm>
            <a:off x="442693" y="3005705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rgbClr val="D14424"/>
                </a:solidFill>
                <a:effectLst>
                  <a:glow rad="127000">
                    <a:schemeClr val="bg1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rgbClr val="D14424"/>
              </a:solidFill>
              <a:effectLst>
                <a:glow rad="127000">
                  <a:schemeClr val="bg1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58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75" y="170232"/>
            <a:ext cx="4869610" cy="599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77FF31B-E2B4-4A2C-9BA8-EABACAD3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7789" y="6638553"/>
            <a:ext cx="3566609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AE6DC7-B959-454A-A3F4-EAF876B3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81990"/>
            <a:ext cx="10515600" cy="519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6D344EF7-5460-4523-B83C-216643A99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" y="6490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FAC862-732C-410C-A668-9154746C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26331"/>
            <a:ext cx="2743200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30" r:id="rId5"/>
    <p:sldLayoutId id="2147483826" r:id="rId6"/>
    <p:sldLayoutId id="2147483827" r:id="rId7"/>
    <p:sldLayoutId id="2147483828" r:id="rId8"/>
    <p:sldLayoutId id="214748382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chemeClr val="bg1"/>
          </a:solidFill>
          <a:effectLst>
            <a:glow rad="190500">
              <a:schemeClr val="accent1"/>
            </a:glo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Tx/>
        <a:buNone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Tx/>
        <a:buNone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None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글자 놀이하는 아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9092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4900842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텍스트함수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560995" y="673981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업무의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947258" y="5490703"/>
              <a:ext cx="1579278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잔머리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9" y="210379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51775" y="157408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09272E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6C00F9A-C93A-FE19-8784-A1FA074C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06440"/>
              </p:ext>
            </p:extLst>
          </p:nvPr>
        </p:nvGraphicFramePr>
        <p:xfrm>
          <a:off x="9058633" y="3920066"/>
          <a:ext cx="2683436" cy="1158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1718">
                  <a:extLst>
                    <a:ext uri="{9D8B030D-6E8A-4147-A177-3AD203B41FA5}">
                      <a16:colId xmlns:a16="http://schemas.microsoft.com/office/drawing/2014/main" val="3660000362"/>
                    </a:ext>
                  </a:extLst>
                </a:gridCol>
                <a:gridCol w="1341718">
                  <a:extLst>
                    <a:ext uri="{9D8B030D-6E8A-4147-A177-3AD203B41FA5}">
                      <a16:colId xmlns:a16="http://schemas.microsoft.com/office/drawing/2014/main" val="79719259"/>
                    </a:ext>
                  </a:extLst>
                </a:gridCol>
              </a:tblGrid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잔머리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101785"/>
                  </a:ext>
                </a:extLst>
              </a:tr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2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7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D85FB26-0429-9878-A4EB-D2B16781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A27C27-663C-B562-40B9-B3B480C4E1E7}"/>
              </a:ext>
            </a:extLst>
          </p:cNvPr>
          <p:cNvSpPr/>
          <p:nvPr/>
        </p:nvSpPr>
        <p:spPr>
          <a:xfrm>
            <a:off x="279918" y="251927"/>
            <a:ext cx="11632164" cy="6354146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5D4D39D-4128-48C6-21FD-82922653B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73204"/>
              </p:ext>
            </p:extLst>
          </p:nvPr>
        </p:nvGraphicFramePr>
        <p:xfrm>
          <a:off x="1190625" y="719666"/>
          <a:ext cx="9791700" cy="5300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7648">
                  <a:extLst>
                    <a:ext uri="{9D8B030D-6E8A-4147-A177-3AD203B41FA5}">
                      <a16:colId xmlns:a16="http://schemas.microsoft.com/office/drawing/2014/main" val="522434268"/>
                    </a:ext>
                  </a:extLst>
                </a:gridCol>
                <a:gridCol w="7294052">
                  <a:extLst>
                    <a:ext uri="{9D8B030D-6E8A-4147-A177-3AD203B41FA5}">
                      <a16:colId xmlns:a16="http://schemas.microsoft.com/office/drawing/2014/main" val="1410072594"/>
                    </a:ext>
                  </a:extLst>
                </a:gridCol>
              </a:tblGrid>
              <a:tr h="53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8571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글자를 대문자로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63133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LOWER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글자를 소문자로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0428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 내에서 정해진 문자의 위치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64922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글자수 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31287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왼쪽과 오른쪽 끝 공백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6025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왼쪽에서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57875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오른쪽에서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9474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중간위치에서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236973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SUBSTITUTE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문자중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‘Old’</a:t>
                      </a:r>
                      <a:r>
                        <a:rPr lang="ko-KR" altLang="en-US" dirty="0"/>
                        <a:t>문자를 </a:t>
                      </a:r>
                      <a:r>
                        <a:rPr lang="en-US" altLang="ko-KR" dirty="0"/>
                        <a:t>‘New’</a:t>
                      </a:r>
                      <a:r>
                        <a:rPr lang="ko-KR" altLang="en-US" dirty="0"/>
                        <a:t>문자로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0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347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_Office_YT">
  <a:themeElements>
    <a:clrScheme name="T_Office_Y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C74421"/>
      </a:accent1>
      <a:accent2>
        <a:srgbClr val="107C41"/>
      </a:accent2>
      <a:accent3>
        <a:srgbClr val="1D60C0"/>
      </a:accent3>
      <a:accent4>
        <a:srgbClr val="37709F"/>
      </a:accent4>
      <a:accent5>
        <a:srgbClr val="FFCC3F"/>
      </a:accent5>
      <a:accent6>
        <a:srgbClr val="528F52"/>
      </a:accent6>
      <a:hlink>
        <a:srgbClr val="F21213"/>
      </a:hlink>
      <a:folHlink>
        <a:srgbClr val="B6A394"/>
      </a:folHlink>
    </a:clrScheme>
    <a:fontScheme name="Tricks_Office">
      <a:majorFont>
        <a:latin typeface="TmonMonsori Black"/>
        <a:ea typeface="Tmon몬소리 Black"/>
        <a:cs typeface=""/>
      </a:majorFont>
      <a:minorFont>
        <a:latin typeface="Arial Black"/>
        <a:ea typeface="배달의민족 한나체 Pro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_Office_YT" id="{4CFB358B-5B11-4C99-803D-5F8DC5DB73CB}" vid="{EC05670A-99AF-40D7-A0BC-0D16664B1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3810</TotalTime>
  <Words>77</Words>
  <Application>Microsoft Office PowerPoint</Application>
  <PresentationFormat>와이드스크린</PresentationFormat>
  <Paragraphs>27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TmonMonsori Black</vt:lpstr>
      <vt:lpstr>Arial</vt:lpstr>
      <vt:lpstr>Arial Black</vt:lpstr>
      <vt:lpstr>Calibri</vt:lpstr>
      <vt:lpstr>T_Office_YT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업무용 매크로 모음 (VBA)</dc:title>
  <dc:creator>이 주석</dc:creator>
  <cp:lastModifiedBy>잔 마왕</cp:lastModifiedBy>
  <cp:revision>49</cp:revision>
  <dcterms:created xsi:type="dcterms:W3CDTF">2019-09-14T04:33:08Z</dcterms:created>
  <dcterms:modified xsi:type="dcterms:W3CDTF">2022-09-27T18:00:03Z</dcterms:modified>
</cp:coreProperties>
</file>